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CA8D-01A8-5F42-B68B-136C764BE614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F574-C30A-2A45-A6E1-FCC16E8F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erkazano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939800"/>
            <a:ext cx="3987800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096000"/>
            <a:ext cx="600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Elia Kazan and Arthur Miller on the set of </a:t>
            </a:r>
            <a:r>
              <a:rPr lang="en-US" i="1" dirty="0" smtClean="0"/>
              <a:t>Death of a Salesman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061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3733" y="6180667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requiem scene</a:t>
            </a:r>
            <a:endParaRPr lang="en-US" dirty="0"/>
          </a:p>
        </p:txBody>
      </p:sp>
      <p:pic>
        <p:nvPicPr>
          <p:cNvPr id="4" name="Picture 3" descr="requiem19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797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2wHow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55599"/>
            <a:ext cx="3429000" cy="2286000"/>
          </a:xfrm>
          <a:prstGeom prst="rect">
            <a:avLst/>
          </a:prstGeom>
        </p:spPr>
      </p:pic>
      <p:pic>
        <p:nvPicPr>
          <p:cNvPr id="3" name="Picture 2" descr="yalerep8willywBern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404533"/>
            <a:ext cx="6172200" cy="420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187" y="888267"/>
            <a:ext cx="265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Death of a Salesman </a:t>
            </a:r>
          </a:p>
          <a:p>
            <a:pPr algn="ctr"/>
            <a:r>
              <a:rPr lang="en-US" dirty="0" smtClean="0"/>
              <a:t>at Yale Repertory Theatre, </a:t>
            </a:r>
          </a:p>
          <a:p>
            <a:pPr algn="ctr"/>
            <a:r>
              <a:rPr lang="en-US" dirty="0" smtClean="0"/>
              <a:t>New Haven,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7justwil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10" y="1298871"/>
            <a:ext cx="2349500" cy="336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576" y="5505173"/>
            <a:ext cx="616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S. Dutton as Willy Loman, Kimberly Scott as Linda Loman </a:t>
            </a:r>
            <a:endParaRPr lang="en-US" dirty="0"/>
          </a:p>
        </p:txBody>
      </p:sp>
      <p:pic>
        <p:nvPicPr>
          <p:cNvPr id="4" name="Picture 3" descr="Yalerepwillyandlindacudd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087042"/>
            <a:ext cx="262116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5wba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952500"/>
            <a:ext cx="3251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2109" y="601021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Willy with his suitcases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1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salesmanBiff gets m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384300"/>
            <a:ext cx="75565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812" y="5654557"/>
            <a:ext cx="58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Linda (Scott), Willy (Dutton), Hap (Jones) and Biff (</a:t>
            </a:r>
            <a:r>
              <a:rPr lang="en-US" dirty="0" err="1" smtClean="0"/>
              <a:t>Essandoh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6wsons--white 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8" y="1252793"/>
            <a:ext cx="543588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8447" y="5293480"/>
            <a:ext cx="483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Behind are a white tree and car against a blue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4wB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99" y="1464624"/>
            <a:ext cx="438496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961" y="5504041"/>
            <a:ext cx="424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(</a:t>
            </a:r>
            <a:r>
              <a:rPr lang="en-US" dirty="0"/>
              <a:t>Thomas Jefferson Byrd</a:t>
            </a:r>
            <a:r>
              <a:rPr lang="en-US" dirty="0" smtClean="0">
                <a:effectLst/>
              </a:rPr>
              <a:t> ) chats to Willy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lerep3requi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625519"/>
            <a:ext cx="4860310" cy="324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301" y="5258197"/>
            <a:ext cx="162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Requiem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es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965200"/>
            <a:ext cx="6223000" cy="492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584" y="6063734"/>
            <a:ext cx="8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Mieliziner’s</a:t>
            </a:r>
            <a:r>
              <a:rPr lang="en-US" dirty="0" smtClean="0"/>
              <a:t> set design with its “</a:t>
            </a:r>
            <a:r>
              <a:rPr lang="en-US" dirty="0"/>
              <a:t>drab realistic interiors to light, delicate frameworks 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1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esmanoriginal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27100"/>
            <a:ext cx="8458200" cy="49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46801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Mielziner’s design for the scrim showing surrounding apartments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elzinerlea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574800"/>
            <a:ext cx="652780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732" y="5638800"/>
            <a:ext cx="707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Mielziner’s design for the leafy scrim evoking Willy’s vibrant “daydreams”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lesman19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1" y="126183"/>
            <a:ext cx="5376673" cy="35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457" y="4624612"/>
            <a:ext cx="4149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challenge of getting  Hap and Biff</a:t>
            </a:r>
          </a:p>
          <a:p>
            <a:r>
              <a:rPr lang="en-US" dirty="0" smtClean="0"/>
              <a:t> from the upper bedroom in their pajamas</a:t>
            </a:r>
          </a:p>
          <a:p>
            <a:r>
              <a:rPr lang="en-US" dirty="0" smtClean="0"/>
              <a:t> onto the Forestage in their school clothes</a:t>
            </a:r>
            <a:endParaRPr lang="en-US" dirty="0"/>
          </a:p>
        </p:txBody>
      </p:sp>
      <p:pic>
        <p:nvPicPr>
          <p:cNvPr id="8" name="Picture 7" descr="willyandsons19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64" y="1848193"/>
            <a:ext cx="4051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bbsalesamnwB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939800"/>
            <a:ext cx="3670300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0500" y="6012934"/>
            <a:ext cx="36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Willy (Cobb) embraces Biff (Kennedy)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bbanddunn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" y="846490"/>
            <a:ext cx="40259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1382" y="4452122"/>
            <a:ext cx="2299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Linda (</a:t>
            </a:r>
            <a:r>
              <a:rPr lang="en-US" dirty="0" err="1" smtClean="0"/>
              <a:t>Dunnock</a:t>
            </a:r>
            <a:r>
              <a:rPr lang="en-US" dirty="0" smtClean="0"/>
              <a:t>) left: </a:t>
            </a:r>
          </a:p>
          <a:p>
            <a:r>
              <a:rPr lang="en-US" dirty="0" smtClean="0"/>
              <a:t>embraces Willy (Cobb)</a:t>
            </a:r>
          </a:p>
          <a:p>
            <a:r>
              <a:rPr lang="en-US" dirty="0" smtClean="0"/>
              <a:t>Above: scolds her sons</a:t>
            </a:r>
            <a:endParaRPr lang="en-US" dirty="0"/>
          </a:p>
        </p:txBody>
      </p:sp>
      <p:pic>
        <p:nvPicPr>
          <p:cNvPr id="4" name="Picture 3" descr="dunnockands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68" y="1340443"/>
            <a:ext cx="3009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amn1949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308100"/>
            <a:ext cx="38227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233" y="5691201"/>
            <a:ext cx="668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Biff tells his father the truth (as he sees it) as Hap stands by (Mitchell)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bbandthomaschalmersasb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89" y="1186817"/>
            <a:ext cx="6773552" cy="4700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866" y="6317165"/>
            <a:ext cx="549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charge, Ben (Chalmers) tells Willy about his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0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8921</TotalTime>
  <Words>203</Words>
  <Application>Microsoft Macintosh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Abbotson</dc:creator>
  <cp:lastModifiedBy>Sue Abbotson</cp:lastModifiedBy>
  <cp:revision>14</cp:revision>
  <dcterms:created xsi:type="dcterms:W3CDTF">2016-09-07T20:42:59Z</dcterms:created>
  <dcterms:modified xsi:type="dcterms:W3CDTF">2016-09-14T01:25:09Z</dcterms:modified>
</cp:coreProperties>
</file>